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9"/>
  </p:notesMasterIdLst>
  <p:sldIdLst>
    <p:sldId id="256" r:id="rId2"/>
    <p:sldId id="267" r:id="rId3"/>
    <p:sldId id="268" r:id="rId4"/>
    <p:sldId id="269" r:id="rId5"/>
    <p:sldId id="270" r:id="rId6"/>
    <p:sldId id="271" r:id="rId7"/>
    <p:sldId id="276" r:id="rId8"/>
    <p:sldId id="277" r:id="rId9"/>
    <p:sldId id="278" r:id="rId10"/>
    <p:sldId id="279" r:id="rId11"/>
    <p:sldId id="281" r:id="rId12"/>
    <p:sldId id="280" r:id="rId13"/>
    <p:sldId id="272" r:id="rId14"/>
    <p:sldId id="273" r:id="rId15"/>
    <p:sldId id="274" r:id="rId16"/>
    <p:sldId id="275" r:id="rId17"/>
    <p:sldId id="282" r:id="rId18"/>
  </p:sldIdLst>
  <p:sldSz cx="9144000" cy="5143500" type="screen16x9"/>
  <p:notesSz cx="6858000" cy="9144000"/>
  <p:embeddedFontLst>
    <p:embeddedFont>
      <p:font typeface="Myanmar Text" panose="020B0502040204020203" pitchFamily="34" charset="0"/>
      <p:regular r:id="rId20"/>
      <p:bold r:id="rId21"/>
    </p:embeddedFont>
    <p:embeddedFont>
      <p:font typeface="Roboto" panose="02000000000000000000" pitchFamily="2" charset="0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286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936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74888225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54288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Google Shape;11;p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1" name="Google Shape;71;p1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1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1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76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>
            <a:spLocks noGrp="1"/>
          </p:cNvSpPr>
          <p:nvPr>
            <p:ph type="body" idx="1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1" name="Google Shape;21;p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" name="Google Shape;26;p3"/>
          <p:cNvSpPr txBox="1">
            <a:spLocks noGrp="1"/>
          </p:cNvSpPr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4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Google Shape;30;p4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" name="Google Shape;35;p4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body" idx="1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body" idx="2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body" idx="1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4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8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Google Shape;52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8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" name="Google Shape;57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8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1" name="Google Shape;6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2" name="Google Shape;62;p9"/>
          <p:cNvSpPr txBox="1">
            <a:spLocks noGrp="1"/>
          </p:cNvSpPr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>
            <a:spLocks noGrp="1"/>
          </p:cNvSpPr>
          <p:nvPr>
            <p:ph type="body" idx="1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geometric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>
            <a:spLocks noGrp="1"/>
          </p:cNvSpPr>
          <p:nvPr>
            <p:ph type="ctrTitle"/>
          </p:nvPr>
        </p:nvSpPr>
        <p:spPr>
          <a:xfrm>
            <a:off x="598100" y="1445651"/>
            <a:ext cx="8222100" cy="116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Mini Project - Synopsis on </a:t>
            </a:r>
            <a:endParaRPr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algn="ctr">
              <a:buSzPts val="990"/>
            </a:pPr>
            <a:r>
              <a:rPr lang="en-GB" sz="28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“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Decentralized File Storage System Using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Blockchain</a:t>
            </a:r>
            <a:r>
              <a:rPr lang="en-GB" sz="28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  <a:br>
              <a:rPr lang="en-GB" sz="288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GB" sz="288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"Revolutionizing storage, one file at a time."</a:t>
            </a:r>
            <a:endParaRPr sz="2880" b="1" dirty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6" name="Google Shape;86;p13"/>
          <p:cNvSpPr txBox="1">
            <a:spLocks noGrp="1"/>
          </p:cNvSpPr>
          <p:nvPr>
            <p:ph type="subTitle" idx="1"/>
          </p:nvPr>
        </p:nvSpPr>
        <p:spPr>
          <a:xfrm>
            <a:off x="598100" y="2715926"/>
            <a:ext cx="8222100" cy="20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Presented By,</a:t>
            </a:r>
            <a:endParaRPr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Chaithra</a:t>
            </a:r>
            <a:r>
              <a:rPr lang="en-GB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 L ( 4AI22CD010 </a:t>
            </a:r>
            <a:r>
              <a:rPr lang="en-GB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Nidhi H </a:t>
            </a:r>
            <a:r>
              <a:rPr lang="en-GB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Baraker</a:t>
            </a:r>
            <a:r>
              <a:rPr lang="en-GB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( 4AI22CD037 )</a:t>
            </a:r>
            <a:endParaRPr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Shreya M S ( 4AI22CD049 )</a:t>
            </a:r>
            <a:endParaRPr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Shwetha</a:t>
            </a:r>
            <a:r>
              <a:rPr lang="en-GB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 M (4AI22CD050 </a:t>
            </a:r>
            <a:r>
              <a:rPr lang="en-GB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				</a:t>
            </a:r>
            <a:r>
              <a:rPr lang="en-GB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Under the Guidance of </a:t>
            </a:r>
            <a:endParaRPr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												       </a:t>
            </a:r>
            <a:r>
              <a:rPr lang="en-GB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Dr.</a:t>
            </a:r>
            <a:r>
              <a:rPr lang="en-GB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Adarsh M J</a:t>
            </a:r>
            <a:endParaRPr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/>
          </a:p>
        </p:txBody>
      </p:sp>
      <p:pic>
        <p:nvPicPr>
          <p:cNvPr id="87" name="Google Shape;8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750" y="64025"/>
            <a:ext cx="1352225" cy="138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72184" y="-101910"/>
            <a:ext cx="1672366" cy="1622375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3"/>
          <p:cNvSpPr txBox="1"/>
          <p:nvPr/>
        </p:nvSpPr>
        <p:spPr>
          <a:xfrm>
            <a:off x="1686050" y="213425"/>
            <a:ext cx="4972800" cy="10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rPr>
              <a:t>Dept. of CS&amp;E ( DATA SCIENCE)</a:t>
            </a:r>
            <a:endParaRPr sz="1800" b="1" dirty="0">
              <a:latin typeface="Times New Roman" panose="02020603050405020304" pitchFamily="18" charset="0"/>
              <a:ea typeface="Roboto"/>
              <a:cs typeface="Times New Roman" panose="02020603050405020304" pitchFamily="18" charset="0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 err="1"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rPr>
              <a:t>Adichunchanagiri</a:t>
            </a:r>
            <a:r>
              <a:rPr lang="en-GB" sz="1800" b="1" dirty="0"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rPr>
              <a:t> Institute of Technology</a:t>
            </a:r>
            <a:endParaRPr sz="1800" b="1" dirty="0">
              <a:latin typeface="Times New Roman" panose="02020603050405020304" pitchFamily="18" charset="0"/>
              <a:ea typeface="Roboto"/>
              <a:cs typeface="Times New Roman" panose="02020603050405020304" pitchFamily="18" charset="0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 err="1"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rPr>
              <a:t>Chikkamagaluru</a:t>
            </a:r>
            <a:r>
              <a:rPr lang="en-GB" sz="1800" b="1" dirty="0"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rPr>
              <a:t> - 577102</a:t>
            </a:r>
            <a:endParaRPr sz="1800" b="1" dirty="0">
              <a:latin typeface="Times New Roman" panose="02020603050405020304" pitchFamily="18" charset="0"/>
              <a:ea typeface="Roboto"/>
              <a:cs typeface="Times New Roman" panose="02020603050405020304" pitchFamily="18" charset="0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9902" y="1112226"/>
            <a:ext cx="6080369" cy="2919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294993" y="4138288"/>
            <a:ext cx="17701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 : File Uploaded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Oval 4"/>
          <p:cNvSpPr/>
          <p:nvPr/>
        </p:nvSpPr>
        <p:spPr>
          <a:xfrm>
            <a:off x="6324600" y="1455420"/>
            <a:ext cx="76200" cy="9144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367939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683" y="1190950"/>
            <a:ext cx="7439660" cy="25831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006693" y="3952550"/>
            <a:ext cx="47396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 :File Metadata Records with IPFS Hash in MongoDB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43092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1151" y="870081"/>
            <a:ext cx="6045200" cy="30597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979662" y="4119530"/>
            <a:ext cx="36341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 : Files uploaded in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Pinata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Oval 4"/>
          <p:cNvSpPr/>
          <p:nvPr/>
        </p:nvSpPr>
        <p:spPr>
          <a:xfrm>
            <a:off x="6271846" y="1508760"/>
            <a:ext cx="98474" cy="762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442389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1700" y="1006851"/>
            <a:ext cx="8520600" cy="3339000"/>
          </a:xfrm>
        </p:spPr>
        <p:txBody>
          <a:bodyPr>
            <a:normAutofit fontScale="92500" lnSpcReduction="10000"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Outputs Achieved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Successfully stored files on IPFS, ensuring decentralization.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Provided IPFS hashes for file retrieval, demonstrating transparency.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Achieved smooth communication between the frontend, backend,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Pinata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API, and MongoDB.</a:t>
            </a:r>
          </a:p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Visual Results: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Screenshots showing upload success with IPFS hash.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Demonstration of secure and efficient file retrieval process.</a:t>
            </a:r>
          </a:p>
          <a:p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Achievements: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Enhanced data security and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reliability.Delivered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 scalable solution with minimal resource usage.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22714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Challenges Faced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Integration Issues: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Initially faced difficulties integrating Flask with the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Pinata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API.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GB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Solution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Thoroughly explored API documentation and optimized requests.</a:t>
            </a:r>
          </a:p>
          <a:p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CORS Policies: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Encountered frontend-backend communication restrictions.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GB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Solution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Configured Flask to handle cross-origin requests.</a:t>
            </a:r>
          </a:p>
          <a:p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File Size Limitations: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Large files caused upload failures.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GB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Solution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Introduced compression techniques and chunked uploads.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20417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Work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Authentication: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Implement advanced user authentication and file encryption for added security.</a:t>
            </a:r>
          </a:p>
          <a:p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File Sharing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Allow secure, token-based file sharing between users.</a:t>
            </a:r>
          </a:p>
          <a:p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Mobile App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Develop a mobile application for on-the-go access.</a:t>
            </a:r>
          </a:p>
          <a:p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Enhanced Scalability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Support for handling larger files and multi-user operations.</a:t>
            </a:r>
          </a:p>
          <a:p>
            <a:r>
              <a:rPr lang="en-GB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Blockchain</a:t>
            </a:r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Integration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Explore integrating smart contracts for file verification.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14516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pPr marL="114300" indent="0">
              <a:buNone/>
            </a:pPr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Summary:</a:t>
            </a:r>
          </a:p>
          <a:p>
            <a:pPr marL="114300" indent="0">
              <a:buNone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	The Decentralized File Storage System successfully demonstrates the benefits of leveraging IPFS,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Pinata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MongoDB for secure, reliable file storage.</a:t>
            </a:r>
          </a:p>
          <a:p>
            <a:pPr marL="114300" indent="0">
              <a:buNone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addresses key challenges of centralized storage, offering a modern, decentralized alternative.</a:t>
            </a:r>
          </a:p>
          <a:p>
            <a:pPr marL="114300" indent="0">
              <a:buNone/>
            </a:pPr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Takeaway:</a:t>
            </a:r>
          </a:p>
          <a:p>
            <a:pPr marL="114300" indent="0">
              <a:buNone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	The project lays a strong foundation for future enhancements in decentralized data management.</a:t>
            </a:r>
          </a:p>
          <a:p>
            <a:pPr marL="114300" indent="0">
              <a:buNone/>
            </a:pPr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Impact:</a:t>
            </a:r>
          </a:p>
          <a:p>
            <a:pPr marL="114300" indent="0">
              <a:buNone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	Pioneering a future where data is more secure, accessible, and transparent for everyone.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33290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1700" y="1021719"/>
            <a:ext cx="8520600" cy="3339000"/>
          </a:xfrm>
        </p:spPr>
        <p:txBody>
          <a:bodyPr/>
          <a:lstStyle/>
          <a:p>
            <a:pPr marL="114300" indent="0" algn="ctr">
              <a:buNone/>
            </a:pPr>
            <a:endParaRPr lang="en-GB" dirty="0"/>
          </a:p>
          <a:p>
            <a:pPr marL="114300" indent="0" algn="ctr">
              <a:buNone/>
            </a:pPr>
            <a:endParaRPr lang="en-GB" dirty="0"/>
          </a:p>
          <a:p>
            <a:pPr marL="114300" indent="0" algn="ctr">
              <a:buNone/>
            </a:pPr>
            <a:endParaRPr lang="en-GB" dirty="0"/>
          </a:p>
          <a:p>
            <a:pPr marL="114300" indent="0" algn="ctr">
              <a:buNone/>
            </a:pPr>
            <a:endParaRPr lang="en-GB" b="1" dirty="0"/>
          </a:p>
          <a:p>
            <a:pPr marL="114300" indent="0" algn="ctr">
              <a:buNone/>
            </a:pPr>
            <a:r>
              <a:rPr lang="en-GB" sz="4000" b="1" dirty="0">
                <a:latin typeface="Myanmar Text" panose="020B0502040204020203" pitchFamily="34" charset="0"/>
                <a:cs typeface="Myanmar Text" panose="020B0502040204020203" pitchFamily="34" charset="0"/>
              </a:rPr>
              <a:t>THANK YOU!!!</a:t>
            </a:r>
            <a:endParaRPr lang="en-IN" sz="4000" b="1" dirty="0">
              <a:latin typeface="Myanmar Text" panose="020B0502040204020203" pitchFamily="34" charset="0"/>
              <a:cs typeface="Myanmar Tex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0820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9977" y="410000"/>
            <a:ext cx="8520600" cy="607800"/>
          </a:xfrm>
        </p:spPr>
        <p:txBody>
          <a:bodyPr>
            <a:normAutofit fontScale="90000"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Problem:</a:t>
            </a:r>
          </a:p>
          <a:p>
            <a:pPr marL="114300" indent="0">
              <a:buNone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Centralized storage systems are prone to: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breaches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 maintenance costs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Single points of failure</a:t>
            </a:r>
          </a:p>
          <a:p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 Solution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114300" indent="0">
              <a:buNone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decentralized file storage system to ensure: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integrity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Transparent access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Cost-effective scalability</a:t>
            </a:r>
          </a:p>
          <a:p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Why Decentralization Matters?</a:t>
            </a:r>
          </a:p>
          <a:p>
            <a:pPr marL="114300" indent="0">
              <a:buNone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	Data is stored across multiple nodes, ensuring redundancy,</a:t>
            </a:r>
          </a:p>
          <a:p>
            <a:pPr marL="114300" indent="0">
              <a:buNone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reliability, and security.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193323" y="914400"/>
            <a:ext cx="2684584" cy="2684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461759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Scope of the project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pPr marL="114300" indent="0">
              <a:buNone/>
            </a:pP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Focus Areas: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Build a secure, user-friendly interface for file storage.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Utilize IPFS (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InterPlanetary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File System) and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Pinata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API for decentralized storage.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MongoDB for storing metadata and user-related data securely.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Design a robust backend to ensure seamless data flow.</a:t>
            </a:r>
          </a:p>
          <a:p>
            <a:pPr marL="114300" indent="0">
              <a:buNone/>
            </a:pP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 Benefits: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Transparency: No hidden data modifications.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Cost Efficiency: Lower maintenance costs compared to centralized systems.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Scalability: Supports users as the network grows.</a:t>
            </a:r>
          </a:p>
          <a:p>
            <a:pPr marL="114300" indent="0">
              <a:buNone/>
            </a:pPr>
            <a:r>
              <a:rPr lang="en-IN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Impact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:Transform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how individuals and organizations store and</a:t>
            </a:r>
          </a:p>
          <a:p>
            <a:pPr marL="114300" indent="0">
              <a:buNone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share data securely.</a:t>
            </a:r>
          </a:p>
        </p:txBody>
      </p:sp>
    </p:spTree>
    <p:extLst>
      <p:ext uri="{BB962C8B-B14F-4D97-AF65-F5344CB8AC3E}">
        <p14:creationId xmlns:p14="http://schemas.microsoft.com/office/powerpoint/2010/main" val="25959963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Design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Components: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Frontend: User interface with login, file upload, and confirmation pages.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Backend: Flask-based API for handling file uploads and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Pinata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integration.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Storage: Files stored on IPFS via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Pinata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decentralized accessibility.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Database: MongoDB for storing metadata such as user information, file details, and IPFS hashes.</a:t>
            </a:r>
          </a:p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Flow Diagram: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User: Uploads a file through the interface.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Backend: Validates and interacts with the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Pinata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API.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IPFS: Stores the file, returning an IPFS hash for retrieval.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MongoDB: Stores file metadata (user, date, IPFS hash) for tracking and management.</a:t>
            </a:r>
          </a:p>
        </p:txBody>
      </p:sp>
    </p:spTree>
    <p:extLst>
      <p:ext uri="{BB962C8B-B14F-4D97-AF65-F5344CB8AC3E}">
        <p14:creationId xmlns:p14="http://schemas.microsoft.com/office/powerpoint/2010/main" val="1718870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8592" y="433446"/>
            <a:ext cx="8520600" cy="607800"/>
          </a:xfrm>
        </p:spPr>
        <p:txBody>
          <a:bodyPr>
            <a:normAutofit fontScale="90000"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Methodology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1700" y="1041246"/>
            <a:ext cx="8520600" cy="3339000"/>
          </a:xfrm>
        </p:spPr>
        <p:txBody>
          <a:bodyPr>
            <a:noAutofit/>
          </a:bodyPr>
          <a:lstStyle/>
          <a:p>
            <a:r>
              <a:rPr lang="en-IN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Identify Requirements:</a:t>
            </a:r>
            <a:endParaRPr lang="en-IN" sz="1200" b="1" dirty="0"/>
          </a:p>
          <a:p>
            <a:pPr marL="114300" indent="0">
              <a:buNone/>
            </a:pP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</a:t>
            </a:r>
            <a:r>
              <a:rPr lang="en-I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Analyze</a:t>
            </a: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user needs for secure, reliable file storage.</a:t>
            </a:r>
          </a:p>
          <a:p>
            <a:r>
              <a:rPr lang="en-IN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Design:</a:t>
            </a:r>
          </a:p>
          <a:p>
            <a:pPr marL="114300" indent="0">
              <a:buNone/>
            </a:pP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Plan the architecture and ensure modular design.</a:t>
            </a:r>
          </a:p>
          <a:p>
            <a:r>
              <a:rPr lang="en-IN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Development Process:</a:t>
            </a:r>
          </a:p>
          <a:p>
            <a:pPr marL="114300" indent="0">
              <a:buNone/>
            </a:pP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Build frontend interfaces for interaction.</a:t>
            </a:r>
          </a:p>
          <a:p>
            <a:pPr marL="114300" indent="0">
              <a:buNone/>
            </a:pP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Develop Flask-based backend API for efficient storage operations.</a:t>
            </a:r>
          </a:p>
          <a:p>
            <a:pPr marL="114300" indent="0">
              <a:buNone/>
            </a:pP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Integrate MongoDB for metadata management.</a:t>
            </a:r>
          </a:p>
          <a:p>
            <a:r>
              <a:rPr lang="en-IN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Testing &amp; Validation:</a:t>
            </a:r>
          </a:p>
          <a:p>
            <a:pPr marL="114300" indent="0">
              <a:buNone/>
            </a:pP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Conduct rigorous tests to identify and resolve bugs.</a:t>
            </a:r>
          </a:p>
          <a:p>
            <a:r>
              <a:rPr lang="en-IN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Deployment:</a:t>
            </a:r>
          </a:p>
          <a:p>
            <a:pPr marL="114300" indent="0">
              <a:buNone/>
            </a:pP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Ensure the system runs smoothly and meets user expectations.</a:t>
            </a:r>
          </a:p>
          <a:p>
            <a:r>
              <a:rPr lang="en-IN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Technologies Used: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Frontend: HTML, CSS, JavaScript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Backend: Flask (Python)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Storage: </a:t>
            </a:r>
            <a:r>
              <a:rPr lang="en-I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Pinata</a:t>
            </a: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API, IPFS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Database: MongoDB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9680" y="541021"/>
            <a:ext cx="3909060" cy="33041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321841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Backend:</a:t>
            </a:r>
          </a:p>
          <a:p>
            <a:pPr marL="114300" indent="0">
              <a:buNone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Integrated Flask with the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Pinata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API for seamless file uploads.</a:t>
            </a:r>
          </a:p>
          <a:p>
            <a:pPr marL="114300" indent="0">
              <a:buNone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Enabled secure and reliable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communicationbetween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frontend </a:t>
            </a:r>
          </a:p>
          <a:p>
            <a:pPr marL="114300" indent="0">
              <a:buNone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IPFS and MongoDB.</a:t>
            </a:r>
          </a:p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Frontend:</a:t>
            </a:r>
          </a:p>
          <a:p>
            <a:pPr marL="114300" indent="0">
              <a:buNone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User-friendly login and file upload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pages.Real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-time feedback for file upload success or error messages.</a:t>
            </a:r>
          </a:p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Storage:</a:t>
            </a:r>
          </a:p>
          <a:p>
            <a:pPr marL="114300" indent="0">
              <a:buNone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Files stored on IPFS via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Pinata.IPFS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hash returned for each file, ensuring immutability and transparency.</a:t>
            </a:r>
          </a:p>
          <a:p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Database:</a:t>
            </a:r>
          </a:p>
          <a:p>
            <a:pPr marL="114300" indent="0">
              <a:buNone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MongoDB used for storing user data, file metadata, and IPFS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hashes.Ensures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fast and efficient retrieval of file information.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9720" y="356919"/>
            <a:ext cx="3618914" cy="21172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314964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626" y="896218"/>
            <a:ext cx="6611815" cy="317402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215553" y="4174319"/>
            <a:ext cx="18756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 : Login Page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903220" y="2301240"/>
            <a:ext cx="929640" cy="83820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108363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969" y="1079696"/>
            <a:ext cx="8534400" cy="2753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409091" y="3909915"/>
            <a:ext cx="43258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 :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Flask Development Server Ready for Testing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937260" y="1767840"/>
            <a:ext cx="388620" cy="9144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180492" y="1722120"/>
            <a:ext cx="372208" cy="13716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937260" y="2034540"/>
            <a:ext cx="388620" cy="12192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18986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494" y="896671"/>
            <a:ext cx="7151077" cy="28282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390900" y="4027463"/>
            <a:ext cx="24559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 : Uploading File 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Oval 7"/>
          <p:cNvSpPr/>
          <p:nvPr/>
        </p:nvSpPr>
        <p:spPr>
          <a:xfrm>
            <a:off x="7284720" y="1184909"/>
            <a:ext cx="167640" cy="4953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74638120"/>
      </p:ext>
    </p:extLst>
  </p:cSld>
  <p:clrMapOvr>
    <a:masterClrMapping/>
  </p:clrMapOvr>
</p:sld>
</file>

<file path=ppt/theme/theme1.xml><?xml version="1.0" encoding="utf-8"?>
<a:theme xmlns:a="http://schemas.openxmlformats.org/drawingml/2006/main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180</TotalTime>
  <Words>882</Words>
  <Application>Microsoft Office PowerPoint</Application>
  <PresentationFormat>On-screen Show (16:9)</PresentationFormat>
  <Paragraphs>126</Paragraphs>
  <Slides>17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Times New Roman</vt:lpstr>
      <vt:lpstr>Arial</vt:lpstr>
      <vt:lpstr>Roboto</vt:lpstr>
      <vt:lpstr>Myanmar Text</vt:lpstr>
      <vt:lpstr>Wingdings</vt:lpstr>
      <vt:lpstr>Geometric</vt:lpstr>
      <vt:lpstr>Mini Project - Synopsis on        “Decentralized File Storage System Using Blockchain” "Revolutionizing storage, one file at a time."</vt:lpstr>
      <vt:lpstr>Problem Statement</vt:lpstr>
      <vt:lpstr>Scope of the project</vt:lpstr>
      <vt:lpstr>Project Design</vt:lpstr>
      <vt:lpstr>Methodology</vt:lpstr>
      <vt:lpstr>Implementation</vt:lpstr>
      <vt:lpstr>Results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Challenges Faced</vt:lpstr>
      <vt:lpstr>Future Work</vt:lpstr>
      <vt:lpstr>Conclusion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Mini Project - Synopsis on                                     “            “</dc:title>
  <dc:creator>Nidhi H Baraker</dc:creator>
  <cp:lastModifiedBy>Shreya MS</cp:lastModifiedBy>
  <cp:revision>30</cp:revision>
  <dcterms:modified xsi:type="dcterms:W3CDTF">2024-12-19T14:34:08Z</dcterms:modified>
</cp:coreProperties>
</file>